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B8724-4451-4AB6-9D0E-BF72ABC73B00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F81C9-1999-4D2B-A80C-FC5FC362D3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6352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B8724-4451-4AB6-9D0E-BF72ABC73B00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F81C9-1999-4D2B-A80C-FC5FC362D3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3313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B8724-4451-4AB6-9D0E-BF72ABC73B00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F81C9-1999-4D2B-A80C-FC5FC362D3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2621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B8724-4451-4AB6-9D0E-BF72ABC73B00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F81C9-1999-4D2B-A80C-FC5FC362D3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633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B8724-4451-4AB6-9D0E-BF72ABC73B00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F81C9-1999-4D2B-A80C-FC5FC362D3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3576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B8724-4451-4AB6-9D0E-BF72ABC73B00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F81C9-1999-4D2B-A80C-FC5FC362D3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6050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B8724-4451-4AB6-9D0E-BF72ABC73B00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F81C9-1999-4D2B-A80C-FC5FC362D3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6472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B8724-4451-4AB6-9D0E-BF72ABC73B00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F81C9-1999-4D2B-A80C-FC5FC362D3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5683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B8724-4451-4AB6-9D0E-BF72ABC73B00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F81C9-1999-4D2B-A80C-FC5FC362D3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7148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B8724-4451-4AB6-9D0E-BF72ABC73B00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F81C9-1999-4D2B-A80C-FC5FC362D3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2827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B8724-4451-4AB6-9D0E-BF72ABC73B00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F81C9-1999-4D2B-A80C-FC5FC362D3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945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B8724-4451-4AB6-9D0E-BF72ABC73B00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F81C9-1999-4D2B-A80C-FC5FC362D3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6041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07524" y="601361"/>
            <a:ext cx="9144000" cy="5766486"/>
          </a:xfrm>
        </p:spPr>
        <p:txBody>
          <a:bodyPr>
            <a:normAutofit fontScale="92500" lnSpcReduction="10000"/>
          </a:bodyPr>
          <a:lstStyle/>
          <a:p>
            <a:pPr algn="l"/>
            <a:endParaRPr lang="ko-KR" altLang="en-US" dirty="0" smtClean="0"/>
          </a:p>
          <a:p>
            <a:pPr algn="l"/>
            <a:r>
              <a:rPr lang="ko-KR" altLang="en-US" dirty="0" err="1" smtClean="0"/>
              <a:t>시료명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욕실장</a:t>
            </a:r>
            <a:endParaRPr lang="ko-KR" altLang="en-US" dirty="0" smtClean="0"/>
          </a:p>
          <a:p>
            <a:pPr algn="l"/>
            <a:r>
              <a:rPr lang="ko-KR" altLang="en-US" dirty="0" smtClean="0"/>
              <a:t>시험항목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욕실장</a:t>
            </a:r>
            <a:r>
              <a:rPr lang="ko-KR" altLang="en-US" dirty="0" smtClean="0"/>
              <a:t> 추락 안정성 시험</a:t>
            </a:r>
          </a:p>
          <a:p>
            <a:pPr algn="l"/>
            <a:endParaRPr lang="ko-KR" altLang="en-US" dirty="0" smtClean="0"/>
          </a:p>
          <a:p>
            <a:pPr algn="l"/>
            <a:r>
              <a:rPr lang="en-US" altLang="ko-KR" dirty="0" smtClean="0"/>
              <a:t>&lt;</a:t>
            </a:r>
            <a:r>
              <a:rPr lang="ko-KR" altLang="en-US" dirty="0" smtClean="0"/>
              <a:t>성적서 기재사항</a:t>
            </a:r>
            <a:r>
              <a:rPr lang="en-US" altLang="ko-KR" dirty="0" smtClean="0"/>
              <a:t>&gt;</a:t>
            </a:r>
          </a:p>
          <a:p>
            <a:pPr algn="l"/>
            <a:r>
              <a:rPr lang="en-US" altLang="ko-KR" dirty="0" smtClean="0"/>
              <a:t>1. </a:t>
            </a:r>
            <a:r>
              <a:rPr lang="ko-KR" altLang="en-US" dirty="0" smtClean="0"/>
              <a:t>채취일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시험당일 </a:t>
            </a:r>
            <a:r>
              <a:rPr lang="en-US" altLang="ko-KR" dirty="0" smtClean="0"/>
              <a:t>ex) 2020.07.XX</a:t>
            </a:r>
          </a:p>
          <a:p>
            <a:pPr algn="l"/>
            <a:r>
              <a:rPr lang="en-US" altLang="ko-KR" dirty="0" smtClean="0"/>
              <a:t>2. </a:t>
            </a:r>
            <a:r>
              <a:rPr lang="ko-KR" altLang="en-US" dirty="0" smtClean="0"/>
              <a:t>채취장소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현장 내</a:t>
            </a:r>
          </a:p>
          <a:p>
            <a:pPr algn="l"/>
            <a:r>
              <a:rPr lang="en-US" altLang="ko-KR" dirty="0" smtClean="0"/>
              <a:t>3. </a:t>
            </a:r>
            <a:r>
              <a:rPr lang="ko-KR" altLang="en-US" dirty="0" smtClean="0"/>
              <a:t>채취자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코오롱글로벌</a:t>
            </a:r>
            <a:r>
              <a:rPr lang="ko-KR" altLang="en-US" dirty="0" smtClean="0"/>
              <a:t>㈜ </a:t>
            </a:r>
            <a:r>
              <a:rPr lang="ko-KR" altLang="en-US" dirty="0" smtClean="0"/>
              <a:t>품질관리자 오종한</a:t>
            </a:r>
          </a:p>
          <a:p>
            <a:pPr algn="l"/>
            <a:r>
              <a:rPr lang="en-US" altLang="ko-KR" dirty="0" smtClean="0"/>
              <a:t>4. </a:t>
            </a:r>
            <a:r>
              <a:rPr lang="ko-KR" altLang="en-US" dirty="0" smtClean="0"/>
              <a:t>입회자 </a:t>
            </a:r>
            <a:r>
              <a:rPr lang="en-US" altLang="ko-KR" dirty="0" smtClean="0"/>
              <a:t>: </a:t>
            </a:r>
            <a:r>
              <a:rPr lang="ko-KR" altLang="en-US" dirty="0" err="1"/>
              <a:t>템</a:t>
            </a:r>
            <a:r>
              <a:rPr lang="ko-KR" altLang="en-US" dirty="0" err="1" smtClean="0"/>
              <a:t>코엔지니어링</a:t>
            </a:r>
            <a:r>
              <a:rPr lang="ko-KR" altLang="en-US" dirty="0" smtClean="0"/>
              <a:t> </a:t>
            </a:r>
            <a:r>
              <a:rPr lang="ko-KR" altLang="en-US" dirty="0" smtClean="0"/>
              <a:t>건축사사무소 </a:t>
            </a:r>
            <a:r>
              <a:rPr lang="ko-KR" altLang="en-US" dirty="0" err="1" smtClean="0"/>
              <a:t>감리원</a:t>
            </a:r>
            <a:r>
              <a:rPr lang="ko-KR" altLang="en-US" dirty="0" smtClean="0"/>
              <a:t> 조경태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감리원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이환희</a:t>
            </a:r>
            <a:endParaRPr lang="ko-KR" altLang="en-US" dirty="0" smtClean="0"/>
          </a:p>
          <a:p>
            <a:pPr algn="l"/>
            <a:r>
              <a:rPr lang="en-US" altLang="ko-KR" dirty="0" smtClean="0"/>
              <a:t>5. </a:t>
            </a:r>
            <a:r>
              <a:rPr lang="ko-KR" altLang="en-US" dirty="0" err="1" smtClean="0"/>
              <a:t>공사명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광주 효천지구 지역주택조합 공동주택 신축공사</a:t>
            </a:r>
          </a:p>
          <a:p>
            <a:pPr algn="l"/>
            <a:r>
              <a:rPr lang="en-US" altLang="ko-KR" dirty="0" smtClean="0"/>
              <a:t>6. </a:t>
            </a:r>
            <a:r>
              <a:rPr lang="ko-KR" altLang="en-US" dirty="0" smtClean="0"/>
              <a:t>착공일 </a:t>
            </a:r>
            <a:r>
              <a:rPr lang="en-US" altLang="ko-KR" dirty="0" smtClean="0"/>
              <a:t>: 2018.10.01</a:t>
            </a:r>
          </a:p>
          <a:p>
            <a:pPr algn="l"/>
            <a:r>
              <a:rPr lang="en-US" altLang="ko-KR" dirty="0" smtClean="0"/>
              <a:t>7. </a:t>
            </a:r>
            <a:r>
              <a:rPr lang="ko-KR" altLang="en-US" dirty="0" smtClean="0"/>
              <a:t>준공예정일 </a:t>
            </a:r>
            <a:r>
              <a:rPr lang="en-US" altLang="ko-KR" dirty="0" smtClean="0"/>
              <a:t>: 2022.12.28</a:t>
            </a:r>
          </a:p>
          <a:p>
            <a:pPr algn="l"/>
            <a:r>
              <a:rPr lang="en-US" altLang="ko-KR" dirty="0" smtClean="0"/>
              <a:t>8. </a:t>
            </a:r>
            <a:r>
              <a:rPr lang="ko-KR" altLang="en-US" dirty="0" smtClean="0"/>
              <a:t>발주자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지역주택조합</a:t>
            </a:r>
          </a:p>
          <a:p>
            <a:pPr algn="l"/>
            <a:r>
              <a:rPr lang="en-US" altLang="ko-KR" dirty="0" smtClean="0"/>
              <a:t>9. </a:t>
            </a:r>
            <a:r>
              <a:rPr lang="ko-KR" altLang="en-US" dirty="0" err="1" smtClean="0"/>
              <a:t>시공자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코오롱글로벌</a:t>
            </a:r>
            <a:r>
              <a:rPr lang="ko-KR" altLang="en-US" dirty="0" smtClean="0"/>
              <a:t>㈜</a:t>
            </a:r>
            <a:endParaRPr lang="ko-KR" altLang="en-US" dirty="0" smtClean="0"/>
          </a:p>
          <a:p>
            <a:pPr algn="l"/>
            <a:endParaRPr lang="ko-KR" altLang="en-US" dirty="0" smtClean="0"/>
          </a:p>
          <a:p>
            <a:pPr algn="l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22315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76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JISEON</dc:creator>
  <cp:lastModifiedBy>JISEON</cp:lastModifiedBy>
  <cp:revision>2</cp:revision>
  <dcterms:created xsi:type="dcterms:W3CDTF">2020-06-30T06:56:18Z</dcterms:created>
  <dcterms:modified xsi:type="dcterms:W3CDTF">2020-06-30T07:03:48Z</dcterms:modified>
</cp:coreProperties>
</file>